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7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7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3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1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33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3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7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79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8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47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1071-D932-48DC-9088-709F24AF1F29}" type="datetimeFigureOut">
              <a:rPr lang="fr-FR" smtClean="0"/>
              <a:t>15/04/2023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394-6C95-47F9-991A-540808097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78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boucentransitio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18324" y="1394718"/>
            <a:ext cx="3867997" cy="779589"/>
          </a:xfrm>
        </p:spPr>
        <p:txBody>
          <a:bodyPr>
            <a:normAutofit fontScale="90000"/>
          </a:bodyPr>
          <a:lstStyle/>
          <a:p>
            <a:r>
              <a:rPr lang="fr-FR" sz="2200" dirty="0" smtClean="0">
                <a:latin typeface="+mn-lt"/>
              </a:rPr>
              <a:t/>
            </a:r>
            <a:br>
              <a:rPr lang="fr-FR" sz="2200" dirty="0" smtClean="0">
                <a:latin typeface="+mn-lt"/>
              </a:rPr>
            </a:br>
            <a:r>
              <a:rPr lang="fr-FR" sz="2200" dirty="0" smtClean="0">
                <a:latin typeface="+mn-lt"/>
              </a:rPr>
              <a:t>Si vous êtes intéressé, inscrivez-vous : </a:t>
            </a:r>
            <a:r>
              <a:rPr lang="fr-FR" sz="2200" dirty="0" smtClean="0">
                <a:latin typeface="+mn-lt"/>
                <a:hlinkClick r:id="rId2"/>
              </a:rPr>
              <a:t>boucentransition@gmail.com</a:t>
            </a:r>
            <a:r>
              <a:rPr lang="fr-FR" sz="1800" dirty="0" smtClean="0">
                <a:latin typeface="+mn-lt"/>
              </a:rPr>
              <a:t/>
            </a:r>
            <a:br>
              <a:rPr lang="fr-FR" sz="1800" dirty="0" smtClean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745736"/>
            <a:ext cx="5827776" cy="179952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MAISON DE LA NATURE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 smtClean="0"/>
              <a:t>Mardi 18 AVRIL 2023 de 18H30 à 21 H 30 </a:t>
            </a:r>
          </a:p>
          <a:p>
            <a:r>
              <a:rPr lang="fr-FR" sz="1900" dirty="0" smtClean="0"/>
              <a:t>Animé par Stéphanie et Caroline de Bouc en transition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61531" y="2371786"/>
            <a:ext cx="4471416" cy="122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AutoShape 2" descr="Résultat de recherche d'images pour &quot;logo fresque du climat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2" y="5012382"/>
            <a:ext cx="2413931" cy="1623209"/>
          </a:xfrm>
          <a:prstGeom prst="rect">
            <a:avLst/>
          </a:prstGeom>
        </p:spPr>
      </p:pic>
      <p:sp>
        <p:nvSpPr>
          <p:cNvPr id="10" name="AutoShape 4" descr="Résultat de recherche d'images pour &quot;logo fresque du climat png&quot;"/>
          <p:cNvSpPr>
            <a:spLocks noChangeAspect="1" noChangeArrowheads="1"/>
          </p:cNvSpPr>
          <p:nvPr/>
        </p:nvSpPr>
        <p:spPr bwMode="auto">
          <a:xfrm>
            <a:off x="307974" y="7937"/>
            <a:ext cx="10179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4"/>
            <a:ext cx="3916226" cy="2259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961" y="5458961"/>
            <a:ext cx="1182727" cy="11766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37" y="2725865"/>
            <a:ext cx="3901524" cy="177298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984595" y="2221123"/>
            <a:ext cx="2960341" cy="122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2371786"/>
            <a:ext cx="4335780" cy="19441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01311" y="473828"/>
            <a:ext cx="718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fr-FR" b="1" spc="-15" dirty="0" smtClean="0">
                <a:solidFill>
                  <a:srgbClr val="FF0000"/>
                </a:solidFill>
                <a:cs typeface="Calibri"/>
              </a:rPr>
              <a:t>pour</a:t>
            </a:r>
            <a:r>
              <a:rPr lang="fr-FR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agir</a:t>
            </a:r>
            <a:r>
              <a:rPr lang="fr-FR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5" dirty="0">
                <a:solidFill>
                  <a:srgbClr val="FF0000"/>
                </a:solidFill>
                <a:cs typeface="Calibri"/>
              </a:rPr>
              <a:t>face</a:t>
            </a:r>
            <a:r>
              <a:rPr lang="fr-FR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au</a:t>
            </a:r>
            <a:r>
              <a:rPr lang="fr-FR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changement</a:t>
            </a:r>
            <a:r>
              <a:rPr lang="fr-FR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climatique,</a:t>
            </a:r>
            <a:r>
              <a:rPr lang="fr-FR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il</a:t>
            </a:r>
            <a:r>
              <a:rPr lang="fr-FR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5" dirty="0">
                <a:solidFill>
                  <a:srgbClr val="FF0000"/>
                </a:solidFill>
                <a:cs typeface="Calibri"/>
              </a:rPr>
              <a:t>faut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25" dirty="0">
                <a:solidFill>
                  <a:srgbClr val="FF0000"/>
                </a:solidFill>
                <a:cs typeface="Calibri"/>
              </a:rPr>
              <a:t>d’abord</a:t>
            </a:r>
            <a:r>
              <a:rPr lang="fr-FR" b="1" spc="-1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le</a:t>
            </a:r>
            <a:r>
              <a:rPr lang="fr-FR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comprendre</a:t>
            </a:r>
            <a:endParaRPr lang="fr-FR" dirty="0"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15481" y="2561877"/>
            <a:ext cx="2885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5" dirty="0">
                <a:solidFill>
                  <a:srgbClr val="FF0000"/>
                </a:solidFill>
                <a:cs typeface="Calibri"/>
              </a:rPr>
              <a:t>La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Fresque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Du</a:t>
            </a:r>
            <a:r>
              <a:rPr lang="fr-FR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Climat</a:t>
            </a:r>
            <a:r>
              <a:rPr lang="fr-FR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est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un jeu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créatif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 et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 collaboratif</a:t>
            </a:r>
            <a:r>
              <a:rPr lang="fr-FR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qui permet d'en </a:t>
            </a:r>
            <a:r>
              <a:rPr lang="fr-FR" spc="-39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apprendre</a:t>
            </a:r>
            <a:r>
              <a:rPr lang="fr-FR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beaucoup</a:t>
            </a:r>
            <a:r>
              <a:rPr lang="fr-FR" spc="2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en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très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peu</a:t>
            </a:r>
            <a:r>
              <a:rPr lang="fr-FR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de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FF0000"/>
                </a:solidFill>
                <a:cs typeface="Calibri"/>
              </a:rPr>
              <a:t>temps</a:t>
            </a:r>
            <a:r>
              <a:rPr lang="fr-FR" spc="9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sur</a:t>
            </a:r>
            <a:r>
              <a:rPr lang="fr-FR" spc="8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les</a:t>
            </a:r>
            <a:r>
              <a:rPr lang="fr-FR" spc="9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causes</a:t>
            </a:r>
            <a:r>
              <a:rPr lang="fr-FR" spc="9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et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conséquences</a:t>
            </a:r>
            <a:r>
              <a:rPr lang="fr-FR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FF0000"/>
                </a:solidFill>
                <a:cs typeface="Calibri"/>
              </a:rPr>
              <a:t>du dérèglement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pc="-10" dirty="0" smtClean="0">
                <a:solidFill>
                  <a:srgbClr val="FF0000"/>
                </a:solidFill>
                <a:cs typeface="Calibri"/>
              </a:rPr>
              <a:t>climatique, et son pouvoir d’actions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469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 Si vous êtes intéressé, inscrivez-vous : boucentransition@gmail.com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Fresque du Climat organisée par Bouc en Transition a réuni 14 personnes mardi 25 octobre dernier à la Maison de la Nature.  Si vous êtes intéressé pour participer à une future fresque, renseignez-vous auprès de  boucentransition@gmail.com</dc:title>
  <dc:creator>Stéphanie Bedouin</dc:creator>
  <cp:lastModifiedBy>marc louvet</cp:lastModifiedBy>
  <cp:revision>7</cp:revision>
  <dcterms:created xsi:type="dcterms:W3CDTF">2022-10-28T13:00:39Z</dcterms:created>
  <dcterms:modified xsi:type="dcterms:W3CDTF">2023-04-15T10:09:42Z</dcterms:modified>
</cp:coreProperties>
</file>